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9" r:id="rId3"/>
    <p:sldId id="290" r:id="rId4"/>
    <p:sldId id="291" r:id="rId5"/>
    <p:sldId id="292" r:id="rId6"/>
    <p:sldId id="281" r:id="rId7"/>
    <p:sldId id="277" r:id="rId8"/>
    <p:sldId id="29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-36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9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0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38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6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030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57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37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6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3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4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6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1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7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0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CBB67-6E05-42D9-BBC6-628A251E1E3D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6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76211" y="490418"/>
            <a:ext cx="431518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atin typeface="+mj-lt"/>
              </a:rPr>
              <a:t>“Fresh Hope for Dry Bones”</a:t>
            </a:r>
          </a:p>
          <a:p>
            <a:pPr algn="ctr"/>
            <a:endParaRPr lang="en-US" sz="36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3600" b="1" i="1" dirty="0">
                <a:solidFill>
                  <a:schemeClr val="accent5">
                    <a:lumMod val="50000"/>
                  </a:schemeClr>
                </a:solidFill>
              </a:rPr>
              <a:t>Ezekiel 37:1-4, 21-28 </a:t>
            </a:r>
          </a:p>
          <a:p>
            <a:endParaRPr lang="en-US" sz="36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600" b="1" i="1" u="sng" dirty="0"/>
              <a:t>The Lord will</a:t>
            </a:r>
            <a:r>
              <a:rPr lang="en-US" sz="3600" b="1" i="1" dirty="0"/>
              <a:t>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i="1" dirty="0"/>
              <a:t>Resurrect His people Israel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i="1" dirty="0"/>
              <a:t>Restore them as a nation</a:t>
            </a:r>
          </a:p>
          <a:p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9715"/>
          <a:stretch/>
        </p:blipFill>
        <p:spPr>
          <a:xfrm>
            <a:off x="34948" y="685994"/>
            <a:ext cx="7631209" cy="5480626"/>
          </a:xfrm>
        </p:spPr>
      </p:pic>
    </p:spTree>
    <p:extLst>
      <p:ext uri="{BB962C8B-B14F-4D97-AF65-F5344CB8AC3E}">
        <p14:creationId xmlns:p14="http://schemas.microsoft.com/office/powerpoint/2010/main" val="79006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I.</a:t>
            </a:r>
            <a:r>
              <a:rPr lang="en-US" b="1" dirty="0"/>
              <a:t> The Lord God will resurrect His people Israel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 </a:t>
            </a:r>
          </a:p>
          <a:p>
            <a:pPr marL="0" indent="0">
              <a:buNone/>
            </a:pPr>
            <a:endParaRPr lang="en-US" sz="3200" b="1" i="1" dirty="0"/>
          </a:p>
          <a:p>
            <a:pPr marL="0" indent="0">
              <a:buNone/>
            </a:pPr>
            <a:r>
              <a:rPr lang="en-US" sz="3200" b="1" i="1" dirty="0"/>
              <a:t> </a:t>
            </a:r>
          </a:p>
          <a:p>
            <a:pPr marL="0" indent="0">
              <a:buNone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555022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Letter from Health and Human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C00000"/>
                </a:solidFill>
              </a:rPr>
              <a:t>“Your food stamps will be stopped, effective March 1992, because we received notice that you passed away. May God bless you. You may reapply </a:t>
            </a:r>
            <a:r>
              <a:rPr lang="en-US" sz="2800" b="1" i="1" u="sng" dirty="0">
                <a:solidFill>
                  <a:srgbClr val="C00000"/>
                </a:solidFill>
              </a:rPr>
              <a:t>if your circumstances change</a:t>
            </a:r>
            <a:r>
              <a:rPr lang="en-US" sz="2800" b="1" i="1" dirty="0">
                <a:solidFill>
                  <a:srgbClr val="C00000"/>
                </a:solidFill>
              </a:rPr>
              <a:t>.”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0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I.</a:t>
            </a:r>
            <a:r>
              <a:rPr lang="en-US" b="1" dirty="0"/>
              <a:t> The Lord God will resurrect His people Israel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The Lord gives Ezekiel a vision of Israel’s resurrection </a:t>
            </a:r>
            <a:r>
              <a:rPr lang="en-US" sz="3200" b="1" i="1" dirty="0"/>
              <a:t>(verses 1-10)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b="1" i="1" dirty="0">
                <a:solidFill>
                  <a:srgbClr val="C00000"/>
                </a:solidFill>
              </a:rPr>
              <a:t>The Lord will resurrect His people in human form (7-8)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b="1" i="1" dirty="0">
                <a:solidFill>
                  <a:srgbClr val="C00000"/>
                </a:solidFill>
              </a:rPr>
              <a:t>The Lord will resurrect His people as living souls (9-10)</a:t>
            </a:r>
          </a:p>
          <a:p>
            <a:pPr marL="514350" indent="-514350">
              <a:buFont typeface="+mj-lt"/>
              <a:buAutoNum type="alphaUcPeriod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6935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I.</a:t>
            </a:r>
            <a:r>
              <a:rPr lang="en-US" b="1" dirty="0"/>
              <a:t> The Lord God will resurrect His people Israel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The Lord gives Ezekiel a vision of Israel’s resurrection </a:t>
            </a:r>
            <a:r>
              <a:rPr lang="en-US" sz="3200" b="1" i="1" dirty="0"/>
              <a:t>(verses 1-10)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The Lord explains this vision of resurrection to Ezekiel </a:t>
            </a:r>
            <a:r>
              <a:rPr lang="en-US" sz="3200" b="1" i="1" dirty="0"/>
              <a:t>(verses 11-14)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b="1" i="1" dirty="0">
                <a:solidFill>
                  <a:srgbClr val="C00000"/>
                </a:solidFill>
              </a:rPr>
              <a:t>It is Israel who will be resurrected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b="1" i="1" dirty="0">
                <a:solidFill>
                  <a:srgbClr val="C00000"/>
                </a:solidFill>
              </a:rPr>
              <a:t>Israel will be resurrected in order to bring the Lord’s covenant promises to them to pass</a:t>
            </a:r>
          </a:p>
        </p:txBody>
      </p:sp>
    </p:spTree>
    <p:extLst>
      <p:ext uri="{BB962C8B-B14F-4D97-AF65-F5344CB8AC3E}">
        <p14:creationId xmlns:p14="http://schemas.microsoft.com/office/powerpoint/2010/main" val="375670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II.</a:t>
            </a:r>
            <a:r>
              <a:rPr lang="en-US" b="1" dirty="0"/>
              <a:t> The Lord God will restore the nation of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47" y="2506092"/>
            <a:ext cx="9491614" cy="46051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 The Lord will restore Israel to national unity </a:t>
            </a:r>
            <a:r>
              <a:rPr lang="en-US" sz="3200" b="1" i="1" dirty="0"/>
              <a:t>(verses 21-22)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The Lord will restore Israel to national purity </a:t>
            </a:r>
            <a:r>
              <a:rPr lang="en-US" sz="3200" b="1" i="1" dirty="0"/>
              <a:t>(verses 23-24)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The Lord’s restoration of Israel will be everlasting </a:t>
            </a:r>
            <a:r>
              <a:rPr lang="en-US" sz="3200" b="1" i="1" dirty="0"/>
              <a:t>(verses 25-28) 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2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III.</a:t>
            </a:r>
            <a:r>
              <a:rPr lang="en-US" b="1" dirty="0"/>
              <a:t> Embrace the hope God has given you!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492025"/>
            <a:ext cx="9364249" cy="420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“</a:t>
            </a:r>
            <a:r>
              <a:rPr lang="en-US" sz="3200" b="1" i="1" dirty="0">
                <a:solidFill>
                  <a:srgbClr val="C00000"/>
                </a:solidFill>
              </a:rPr>
              <a:t>If </a:t>
            </a:r>
            <a:r>
              <a:rPr lang="en-US" sz="3200" b="1" i="1" u="sng" dirty="0">
                <a:solidFill>
                  <a:srgbClr val="C00000"/>
                </a:solidFill>
              </a:rPr>
              <a:t>the Spirit of him who raised Jesus from the dead dwells in you</a:t>
            </a:r>
            <a:r>
              <a:rPr lang="en-US" sz="3200" b="1" i="1" dirty="0">
                <a:solidFill>
                  <a:srgbClr val="C00000"/>
                </a:solidFill>
              </a:rPr>
              <a:t>, he who raised Christ Jesus from the dead </a:t>
            </a:r>
            <a:r>
              <a:rPr lang="en-US" sz="3200" b="1" i="1" u="sng" dirty="0">
                <a:solidFill>
                  <a:srgbClr val="C00000"/>
                </a:solidFill>
              </a:rPr>
              <a:t>will also give life to your mortal bodies through his Spirit who dwells in you</a:t>
            </a:r>
            <a:r>
              <a:rPr lang="en-US" sz="3200" b="1" i="1" dirty="0">
                <a:solidFill>
                  <a:srgbClr val="C00000"/>
                </a:solidFill>
              </a:rPr>
              <a:t>.” </a:t>
            </a:r>
            <a:r>
              <a:rPr lang="en-US" sz="3200" b="1" dirty="0"/>
              <a:t>Romans 8:11</a:t>
            </a:r>
          </a:p>
        </p:txBody>
      </p:sp>
    </p:spTree>
    <p:extLst>
      <p:ext uri="{BB962C8B-B14F-4D97-AF65-F5344CB8AC3E}">
        <p14:creationId xmlns:p14="http://schemas.microsoft.com/office/powerpoint/2010/main" val="339428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III.</a:t>
            </a:r>
            <a:r>
              <a:rPr lang="en-US" b="1" dirty="0"/>
              <a:t> Embrace the hope God has given you!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492025"/>
            <a:ext cx="9364249" cy="42042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Life giving resurrection power dwells in the follower of Jesus Christ!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Refrain from false hope</a:t>
            </a:r>
          </a:p>
        </p:txBody>
      </p:sp>
    </p:spTree>
    <p:extLst>
      <p:ext uri="{BB962C8B-B14F-4D97-AF65-F5344CB8AC3E}">
        <p14:creationId xmlns:p14="http://schemas.microsoft.com/office/powerpoint/2010/main" val="175708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1480</TotalTime>
  <Words>335</Words>
  <Application>Microsoft Macintosh PowerPoint</Application>
  <PresentationFormat>Custom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PowerPoint Presentation</vt:lpstr>
      <vt:lpstr>I. The Lord God will resurrect His people Israel </vt:lpstr>
      <vt:lpstr>A Letter from Health and Human Services </vt:lpstr>
      <vt:lpstr>I. The Lord God will resurrect His people Israel </vt:lpstr>
      <vt:lpstr>I. The Lord God will resurrect His people Israel </vt:lpstr>
      <vt:lpstr>II. The Lord God will restore the nation of Israel</vt:lpstr>
      <vt:lpstr>III. Embrace the hope God has given you! </vt:lpstr>
      <vt:lpstr>III. Embrace the hope God has given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Leptondale Bible Church</cp:lastModifiedBy>
  <cp:revision>63</cp:revision>
  <dcterms:created xsi:type="dcterms:W3CDTF">2017-01-10T15:56:07Z</dcterms:created>
  <dcterms:modified xsi:type="dcterms:W3CDTF">2017-03-16T16:15:10Z</dcterms:modified>
</cp:coreProperties>
</file>