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75" r:id="rId5"/>
    <p:sldId id="268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2F"/>
    <a:srgbClr val="333137"/>
    <a:srgbClr val="7C7787"/>
    <a:srgbClr val="DD9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28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93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0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7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0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DEE1FD-432A-47AB-8C7B-882B5C355F43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0D634D-EC85-4244-ABD3-581CCF442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3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1265" y="2390806"/>
            <a:ext cx="6240735" cy="2390806"/>
          </a:xfrm>
        </p:spPr>
        <p:txBody>
          <a:bodyPr>
            <a:normAutofit/>
          </a:bodyPr>
          <a:lstStyle/>
          <a:p>
            <a:r>
              <a:rPr lang="en-US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Lose your love for money!</a:t>
            </a:r>
            <a:br>
              <a:rPr lang="en-US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					…Part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4506" y="5791673"/>
            <a:ext cx="3710609" cy="543339"/>
          </a:xfrm>
          <a:ln w="28575">
            <a:noFill/>
          </a:ln>
        </p:spPr>
        <p:txBody>
          <a:bodyPr>
            <a:noAutofit/>
          </a:bodyPr>
          <a:lstStyle/>
          <a:p>
            <a:r>
              <a:rPr lang="en-US" sz="32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42662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Luke 19:1-10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53066"/>
            <a:ext cx="6274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426626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Warning! Close Encounters With The Savior Can Lead You To…</a:t>
            </a:r>
          </a:p>
        </p:txBody>
      </p:sp>
    </p:spTree>
    <p:extLst>
      <p:ext uri="{BB962C8B-B14F-4D97-AF65-F5344CB8AC3E}">
        <p14:creationId xmlns:p14="http://schemas.microsoft.com/office/powerpoint/2010/main" val="220743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I.</a:t>
            </a:r>
            <a:r>
              <a:rPr lang="en-US" b="1" dirty="0"/>
              <a:t> Zaccheus was hindered in coming to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8052" y="2214695"/>
            <a:ext cx="10960174" cy="42788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Zaccheus was hindered by his social standing </a:t>
            </a:r>
            <a:r>
              <a:rPr lang="en-US" sz="2800" b="1" i="1" dirty="0"/>
              <a:t>(verses 1-2)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Zaccheus was hindered by the crowd and his stature </a:t>
            </a:r>
            <a:r>
              <a:rPr lang="en-US" sz="2800" b="1" i="1" dirty="0"/>
              <a:t>(Verse 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Zaccheus cast off the hindrance of his dignity </a:t>
            </a:r>
            <a:r>
              <a:rPr lang="en-US" sz="2800" b="1" i="1" dirty="0"/>
              <a:t>(verse 4)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153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II.</a:t>
            </a:r>
            <a:r>
              <a:rPr lang="en-US" b="1" dirty="0"/>
              <a:t> Jesus was </a:t>
            </a:r>
            <a:r>
              <a:rPr lang="en-US" b="1" u="sng" dirty="0"/>
              <a:t>unhindered</a:t>
            </a:r>
            <a:r>
              <a:rPr lang="en-US" b="1" dirty="0"/>
              <a:t> in coming to Zaccheus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8052" y="2214695"/>
            <a:ext cx="10960174" cy="42788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Jesus was unhindered by the crowd </a:t>
            </a:r>
            <a:r>
              <a:rPr lang="en-US" sz="2800" b="1" i="1" dirty="0"/>
              <a:t>(verse 7)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Jesus’ divine purpose overcomes hindrances </a:t>
            </a:r>
            <a:r>
              <a:rPr lang="en-US" sz="2800" b="1" i="1" dirty="0"/>
              <a:t>(Verses 5-6, 10)</a:t>
            </a:r>
          </a:p>
          <a:p>
            <a:pPr marL="457200" indent="-457200">
              <a:buFont typeface="+mj-lt"/>
              <a:buAutoNum type="alphaU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2505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III.</a:t>
            </a:r>
            <a:r>
              <a:rPr lang="en-US" b="1" dirty="0"/>
              <a:t> Jesus saved Zaccheus from his greatest hindrance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8052" y="2214695"/>
            <a:ext cx="10960174" cy="427887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Jesus saved Zaccheus on the basis of his faith </a:t>
            </a:r>
            <a:r>
              <a:rPr lang="en-US" sz="2800" b="1" i="1" dirty="0"/>
              <a:t>(verses 9-10)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b="1" dirty="0"/>
              <a:t>Zaccheus’ testimony was the fruits of his repentance </a:t>
            </a:r>
            <a:r>
              <a:rPr lang="en-US" sz="2800" b="1" i="1" dirty="0"/>
              <a:t>(Verse 8)</a:t>
            </a:r>
          </a:p>
        </p:txBody>
      </p:sp>
    </p:spTree>
    <p:extLst>
      <p:ext uri="{BB962C8B-B14F-4D97-AF65-F5344CB8AC3E}">
        <p14:creationId xmlns:p14="http://schemas.microsoft.com/office/powerpoint/2010/main" val="82433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IV.</a:t>
            </a:r>
            <a:r>
              <a:rPr lang="en-US" b="1" dirty="0"/>
              <a:t> Lose your love for money!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8052" y="2214695"/>
            <a:ext cx="10960174" cy="42788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Live beneath your means so you have “cushion” to give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Make generosity your calling card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/>
              <a:t>Use your money to build ministries</a:t>
            </a:r>
          </a:p>
          <a:p>
            <a:pPr marL="514350" indent="-514350">
              <a:buFont typeface="+mj-lt"/>
              <a:buAutoNum type="alphaUcPeriod"/>
            </a:pPr>
            <a:endParaRPr lang="en-US" sz="2800" b="1" dirty="0"/>
          </a:p>
          <a:p>
            <a:pPr marL="514350" indent="-514350">
              <a:buFont typeface="+mj-lt"/>
              <a:buAutoNum type="alphaU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0802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lly Graham quotes on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7" y="339835"/>
            <a:ext cx="11895482" cy="62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4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1835</TotalTime>
  <Words>172</Words>
  <Application>Microsoft Macintosh PowerPoint</Application>
  <PresentationFormat>Custom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Droplet</vt:lpstr>
      <vt:lpstr>Lose your love for money!       …Part 2</vt:lpstr>
      <vt:lpstr>I. Zaccheus was hindered in coming to Jesus</vt:lpstr>
      <vt:lpstr>II. Jesus was unhindered in coming to Zaccheus</vt:lpstr>
      <vt:lpstr>III. Jesus saved Zaccheus from his greatest hindrance</vt:lpstr>
      <vt:lpstr>IV. Lose your love for money!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Leptondale Bible Church</cp:lastModifiedBy>
  <cp:revision>48</cp:revision>
  <dcterms:created xsi:type="dcterms:W3CDTF">2016-09-20T14:47:08Z</dcterms:created>
  <dcterms:modified xsi:type="dcterms:W3CDTF">2016-11-02T20:06:49Z</dcterms:modified>
</cp:coreProperties>
</file>