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3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-11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7/14/16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7/14/16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7/14/16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7/14/16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7/14/16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7/14/16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7/14/16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7/14/16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7/14/16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7/14/16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7/14/16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7/14/16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7" y="1763524"/>
            <a:ext cx="9966960" cy="3035808"/>
          </a:xfrm>
        </p:spPr>
        <p:txBody>
          <a:bodyPr/>
          <a:lstStyle/>
          <a:p>
            <a:r>
              <a:rPr lang="en-US" sz="4800" b="1" i="1" dirty="0"/>
              <a:t>Passing the test of truth and error</a:t>
            </a:r>
            <a:br>
              <a:rPr lang="en-US" sz="4800" b="1" i="1" dirty="0"/>
            </a:br>
            <a:endParaRPr lang="en-US" sz="4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4389120"/>
            <a:ext cx="8831391" cy="1069848"/>
          </a:xfrm>
        </p:spPr>
        <p:txBody>
          <a:bodyPr>
            <a:noAutofit/>
          </a:bodyPr>
          <a:lstStyle/>
          <a:p>
            <a:r>
              <a:rPr lang="en-US" sz="4000" b="1" i="1" dirty="0">
                <a:solidFill>
                  <a:srgbClr val="C00000"/>
                </a:solidFill>
              </a:rPr>
              <a:t>1 John 4:1-6</a:t>
            </a:r>
            <a:endParaRPr lang="en-US" sz="2800" b="1" i="1" u="sng" dirty="0">
              <a:solidFill>
                <a:srgbClr val="C0000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rgbClr val="C00000"/>
                </a:solidFill>
              </a:rPr>
              <a:t>The transition (3:23-24)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rgbClr val="C00000"/>
                </a:solidFill>
              </a:rPr>
              <a:t>What do they confess?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rgbClr val="C00000"/>
                </a:solidFill>
              </a:rPr>
              <a:t>Who do they listen to?</a:t>
            </a:r>
            <a:endParaRPr lang="en-US" sz="4000" b="1" i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61120" y="5694"/>
            <a:ext cx="3236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Epistles of John </a:t>
            </a:r>
          </a:p>
        </p:txBody>
      </p:sp>
    </p:spTree>
    <p:extLst>
      <p:ext uri="{BB962C8B-B14F-4D97-AF65-F5344CB8AC3E}">
        <p14:creationId xmlns:p14="http://schemas.microsoft.com/office/powerpoint/2010/main" val="1649155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I.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0070C0"/>
                </a:solidFill>
              </a:rPr>
              <a:t>God’s fundamental commands encompass our conduct and confession</a:t>
            </a:r>
            <a:endParaRPr lang="en-US" sz="40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288715" cy="4050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i="1" dirty="0"/>
          </a:p>
          <a:p>
            <a:pPr marL="0" indent="0" algn="ctr">
              <a:buNone/>
            </a:pPr>
            <a:r>
              <a:rPr lang="en-US" sz="4000" b="1" i="1" dirty="0"/>
              <a:t>1 John 3:23-24</a:t>
            </a:r>
          </a:p>
        </p:txBody>
      </p:sp>
    </p:spTree>
    <p:extLst>
      <p:ext uri="{BB962C8B-B14F-4D97-AF65-F5344CB8AC3E}">
        <p14:creationId xmlns:p14="http://schemas.microsoft.com/office/powerpoint/2010/main" val="230526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>
                <a:solidFill>
                  <a:srgbClr val="C00000"/>
                </a:solidFill>
              </a:rPr>
              <a:t>II.</a:t>
            </a:r>
            <a:r>
              <a:rPr lang="en-US" sz="3800" b="1" dirty="0"/>
              <a:t> </a:t>
            </a:r>
            <a:r>
              <a:rPr lang="en-US" sz="3800" b="1" dirty="0">
                <a:solidFill>
                  <a:srgbClr val="0070C0"/>
                </a:solidFill>
              </a:rPr>
              <a:t>Does their confession conform to a true confession of Jesus Christ?</a:t>
            </a:r>
            <a:endParaRPr lang="en-US" sz="38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288715" cy="40507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“Many false prophets have gone out into the world” (verse 1)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The true confession indicates The True Source (verses 2-3)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3000" b="1" dirty="0"/>
              <a:t>Two aspects of the true confession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b="1" dirty="0"/>
              <a:t> Jesus Christ has come in the flesh (2)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b="1" dirty="0"/>
              <a:t> There are no alternatives to THIS Jesus (3)</a:t>
            </a:r>
          </a:p>
        </p:txBody>
      </p:sp>
    </p:spTree>
    <p:extLst>
      <p:ext uri="{BB962C8B-B14F-4D97-AF65-F5344CB8AC3E}">
        <p14:creationId xmlns:p14="http://schemas.microsoft.com/office/powerpoint/2010/main" val="72635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>
                <a:solidFill>
                  <a:srgbClr val="C00000"/>
                </a:solidFill>
              </a:rPr>
              <a:t>III.</a:t>
            </a:r>
            <a:r>
              <a:rPr lang="en-US" sz="3800" b="1" dirty="0"/>
              <a:t> </a:t>
            </a:r>
            <a:r>
              <a:rPr lang="en-US" sz="3800" b="1" dirty="0">
                <a:solidFill>
                  <a:srgbClr val="0070C0"/>
                </a:solidFill>
              </a:rPr>
              <a:t>Do they listen to god’s authoritative message?</a:t>
            </a:r>
            <a:endParaRPr lang="en-US" sz="38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288715" cy="40507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False prophets are revealed by association (verses 4-5)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Listening to God distinguishes those who are from Him…from those who are not (verse 6)</a:t>
            </a:r>
          </a:p>
        </p:txBody>
      </p:sp>
    </p:spTree>
    <p:extLst>
      <p:ext uri="{BB962C8B-B14F-4D97-AF65-F5344CB8AC3E}">
        <p14:creationId xmlns:p14="http://schemas.microsoft.com/office/powerpoint/2010/main" val="2653461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b="1" dirty="0">
                <a:solidFill>
                  <a:srgbClr val="C00000"/>
                </a:solidFill>
              </a:rPr>
              <a:t>IV.</a:t>
            </a:r>
            <a:r>
              <a:rPr lang="en-US" sz="3800" b="1" dirty="0"/>
              <a:t> </a:t>
            </a:r>
            <a:r>
              <a:rPr lang="en-US" sz="3800" b="1" dirty="0">
                <a:solidFill>
                  <a:srgbClr val="0070C0"/>
                </a:solidFill>
              </a:rPr>
              <a:t>Pass the test of truth and error!</a:t>
            </a:r>
            <a:endParaRPr lang="en-US" sz="38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288715" cy="40507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Our </a:t>
            </a:r>
            <a:r>
              <a:rPr lang="en-US" sz="3200" b="1" u="sng" dirty="0" smtClean="0"/>
              <a:t>conduct</a:t>
            </a:r>
            <a:endParaRPr lang="en-US" sz="3200" b="1" u="sng" dirty="0"/>
          </a:p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Our </a:t>
            </a:r>
            <a:r>
              <a:rPr lang="en-US" sz="3200" b="1" u="sng" dirty="0" smtClean="0"/>
              <a:t>confession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259126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2783</TotalTime>
  <Words>180</Words>
  <Application>Microsoft Macintosh PowerPoint</Application>
  <PresentationFormat>Custom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Wood Type</vt:lpstr>
      <vt:lpstr>Passing the test of truth and error </vt:lpstr>
      <vt:lpstr>I. God’s fundamental commands encompass our conduct and confession</vt:lpstr>
      <vt:lpstr>II. Does their confession conform to a true confession of Jesus Christ?</vt:lpstr>
      <vt:lpstr>III. Do they listen to god’s authoritative message?</vt:lpstr>
      <vt:lpstr>IV. Pass the test of truth and error!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epistles of john: an introduction</dc:title>
  <dc:creator>User1</dc:creator>
  <cp:lastModifiedBy>Leptondale Bible Church</cp:lastModifiedBy>
  <cp:revision>65</cp:revision>
  <dcterms:created xsi:type="dcterms:W3CDTF">2016-05-10T16:29:45Z</dcterms:created>
  <dcterms:modified xsi:type="dcterms:W3CDTF">2016-07-14T18:13:47Z</dcterms:modified>
</cp:coreProperties>
</file>