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64" r:id="rId4"/>
    <p:sldId id="260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6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6/16/16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Fix your eyes on forever</a:t>
            </a:r>
            <a:br>
              <a:rPr lang="en-US" sz="7200" dirty="0"/>
            </a:br>
            <a:r>
              <a:rPr lang="en-US" sz="4400" i="1" dirty="0"/>
              <a:t>A fathers’ day message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153665" cy="1069848"/>
          </a:xfrm>
        </p:spPr>
        <p:txBody>
          <a:bodyPr>
            <a:noAutofit/>
          </a:bodyPr>
          <a:lstStyle/>
          <a:p>
            <a:r>
              <a:rPr lang="en-US" sz="3000" b="1" i="1" dirty="0">
                <a:solidFill>
                  <a:srgbClr val="C00000"/>
                </a:solidFill>
              </a:rPr>
              <a:t>1 John 2:12-17 </a:t>
            </a:r>
            <a:endParaRPr lang="en-US" sz="3000" b="1" i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000" b="1" i="1" dirty="0"/>
              <a:t>Reassurance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000" b="1" i="1" dirty="0"/>
              <a:t>Remain faithful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1120" y="5694"/>
            <a:ext cx="32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Epistles of John </a:t>
            </a:r>
          </a:p>
        </p:txBody>
      </p:sp>
    </p:spTree>
    <p:extLst>
      <p:ext uri="{BB962C8B-B14F-4D97-AF65-F5344CB8AC3E}">
        <p14:creationId xmlns:p14="http://schemas.microsoft.com/office/powerpoint/2010/main" val="164915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John reassures believers by reaffirming they walk in the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John’s reassurance is highly emphatic (verses 12-14)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John uses a </a:t>
            </a:r>
            <a:r>
              <a:rPr lang="en-US" sz="3000" b="1" u="sng" dirty="0"/>
              <a:t>form</a:t>
            </a:r>
            <a:r>
              <a:rPr lang="en-US" sz="3000" b="1" dirty="0"/>
              <a:t> of compressed repetition for emphasis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The </a:t>
            </a:r>
            <a:r>
              <a:rPr lang="en-US" sz="3000" b="1" u="sng" dirty="0"/>
              <a:t>content</a:t>
            </a:r>
            <a:r>
              <a:rPr lang="en-US" sz="3000" b="1" dirty="0"/>
              <a:t> of John’s message reassures believers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John’s message of reassurance emphasizes the men in his </a:t>
            </a:r>
            <a:r>
              <a:rPr lang="en-US" sz="3000" b="1" u="sng" dirty="0"/>
              <a:t>audience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An illustration from John </a:t>
            </a:r>
            <a:r>
              <a:rPr lang="en-US" sz="3200" b="1" dirty="0" err="1"/>
              <a:t>Eldredge’s</a:t>
            </a:r>
            <a:r>
              <a:rPr lang="en-US" sz="3200" b="1" dirty="0"/>
              <a:t> </a:t>
            </a:r>
            <a:r>
              <a:rPr lang="en-US" sz="3200" b="1" i="1" dirty="0"/>
              <a:t>Wild at Heart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052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Fix your eyes on forever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“Do not love the world or the things in the world” (verses 15-17a) </a:t>
            </a:r>
            <a:r>
              <a:rPr lang="en-US" sz="3200" b="1" i="1" dirty="0"/>
              <a:t>Why? Because…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“If anyone loves the world, the love of the Father is not in him” (verse 15b) </a:t>
            </a:r>
            <a:r>
              <a:rPr lang="en-US" sz="3000" b="1" i="1" dirty="0"/>
              <a:t>Why?  See verse 16</a:t>
            </a:r>
            <a:endParaRPr lang="en-US" sz="3000" b="1" dirty="0"/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The world and its lusts are passing away (verse 17a)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1" dirty="0"/>
              <a:t>“The one who does the will of God lives forever” (verse 17b)</a:t>
            </a:r>
          </a:p>
        </p:txBody>
      </p:sp>
    </p:spTree>
    <p:extLst>
      <p:ext uri="{BB962C8B-B14F-4D97-AF65-F5344CB8AC3E}">
        <p14:creationId xmlns:p14="http://schemas.microsoft.com/office/powerpoint/2010/main" val="119076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Iii.</a:t>
            </a:r>
            <a:r>
              <a:rPr lang="en-US" sz="4400" b="1" dirty="0"/>
              <a:t> </a:t>
            </a:r>
            <a:r>
              <a:rPr lang="en-US" sz="4400" b="1" dirty="0">
                <a:solidFill>
                  <a:srgbClr val="0070C0"/>
                </a:solidFill>
              </a:rPr>
              <a:t>Application to Father’s from James Dobson’s </a:t>
            </a:r>
            <a:r>
              <a:rPr lang="en-US" sz="4400" b="1" i="1" dirty="0">
                <a:solidFill>
                  <a:srgbClr val="0070C0"/>
                </a:solidFill>
              </a:rPr>
              <a:t>bringing up boys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/>
              <a:t>“May the memories you leave behind, whether you live an hour longer or many more decades, be as warm and loving as those created by Cliff </a:t>
            </a:r>
            <a:r>
              <a:rPr lang="en-US" sz="4000" i="1" dirty="0" err="1"/>
              <a:t>Cotting</a:t>
            </a:r>
            <a:r>
              <a:rPr lang="en-US" sz="4000" i="1" dirty="0"/>
              <a:t>. His record is in the books; </a:t>
            </a:r>
            <a:r>
              <a:rPr lang="en-US" sz="4000" i="1" u="sng" dirty="0"/>
              <a:t>yours is yet to be written</a:t>
            </a:r>
            <a:r>
              <a:rPr lang="en-US" sz="4000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281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Fix your eyes on forever</a:t>
            </a:r>
            <a:br>
              <a:rPr lang="en-US" sz="7200" dirty="0"/>
            </a:br>
            <a:r>
              <a:rPr lang="en-US" sz="4400" i="1" dirty="0"/>
              <a:t>A fathers’ day message</a:t>
            </a:r>
            <a:endParaRPr lang="en-US" sz="7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961120" y="5694"/>
            <a:ext cx="32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Epistles of John </a:t>
            </a:r>
          </a:p>
        </p:txBody>
      </p:sp>
    </p:spTree>
    <p:extLst>
      <p:ext uri="{BB962C8B-B14F-4D97-AF65-F5344CB8AC3E}">
        <p14:creationId xmlns:p14="http://schemas.microsoft.com/office/powerpoint/2010/main" val="237147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2456</TotalTime>
  <Words>226</Words>
  <Application>Microsoft Macintosh PowerPoint</Application>
  <PresentationFormat>Custom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 Type</vt:lpstr>
      <vt:lpstr>Fix your eyes on forever A fathers’ day message</vt:lpstr>
      <vt:lpstr>I. John reassures believers by reaffirming they walk in the light</vt:lpstr>
      <vt:lpstr>Ii. Fix your eyes on forever</vt:lpstr>
      <vt:lpstr>Iii. Application to Father’s from James Dobson’s bringing up boys</vt:lpstr>
      <vt:lpstr>Fix your eyes on forever A fathers’ day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epistles of john: an introduction</dc:title>
  <dc:creator>User1</dc:creator>
  <cp:lastModifiedBy>Leptondale Bible Church</cp:lastModifiedBy>
  <cp:revision>41</cp:revision>
  <dcterms:created xsi:type="dcterms:W3CDTF">2016-05-10T16:29:45Z</dcterms:created>
  <dcterms:modified xsi:type="dcterms:W3CDTF">2016-06-16T21:30:35Z</dcterms:modified>
</cp:coreProperties>
</file>