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“We Have an Eternal Inheritance!”</a:t>
            </a:r>
            <a:br>
              <a:rPr lang="en-US" b="1" dirty="0"/>
            </a:br>
            <a:r>
              <a:rPr lang="en-US" sz="4400" b="1" i="1" dirty="0"/>
              <a:t>1 Corinthians 15:12-28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i="1" dirty="0"/>
              <a:t>The logical argument (12-19)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i="1" dirty="0"/>
              <a:t>The theological argument (20-23)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i="1" dirty="0"/>
              <a:t>The eternal conclusion (24-28)</a:t>
            </a:r>
          </a:p>
        </p:txBody>
      </p:sp>
    </p:spTree>
    <p:extLst>
      <p:ext uri="{BB962C8B-B14F-4D97-AF65-F5344CB8AC3E}">
        <p14:creationId xmlns:p14="http://schemas.microsoft.com/office/powerpoint/2010/main" val="196741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I.</a:t>
            </a:r>
            <a:r>
              <a:rPr lang="en-US" b="1" dirty="0"/>
              <a:t> If Christ has not risen, then our faith is futile and we are hopeless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Corinthians reject the future resurrection of believers (verses 1-12)</a:t>
            </a:r>
          </a:p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Christ’s resurrection and the future resurrection of believers are essential and inseparable elements of the gospel message (verses 13-16)</a:t>
            </a:r>
          </a:p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Faith without the resurrection is futile and hopeless (verses 17-19)</a:t>
            </a:r>
          </a:p>
        </p:txBody>
      </p:sp>
    </p:spTree>
    <p:extLst>
      <p:ext uri="{BB962C8B-B14F-4D97-AF65-F5344CB8AC3E}">
        <p14:creationId xmlns:p14="http://schemas.microsoft.com/office/powerpoint/2010/main" val="292724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This hope…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/>
              <a:t>The essence of hope is that it looks forward to the future, and the future that believers anticipate is as </a:t>
            </a:r>
            <a:r>
              <a:rPr lang="en-US" sz="3200" b="1" i="1" u="sng" dirty="0"/>
              <a:t>God’s children resurrected by Christ in His likeness to dwell with Him in an eternally renewed creation</a:t>
            </a:r>
            <a:r>
              <a:rPr lang="en-US" sz="3200" b="1" i="1" dirty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5925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II.</a:t>
            </a:r>
            <a:r>
              <a:rPr lang="en-US" b="1" dirty="0"/>
              <a:t> Christ’s resurrection is the very thing that makes eternity in God’s kingdom possible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690188"/>
            <a:ext cx="8915400" cy="377762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survey of where our hope lies</a:t>
            </a:r>
          </a:p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destiny of Christians is bound up in the destiny of Christ (verses 20-23)</a:t>
            </a:r>
          </a:p>
        </p:txBody>
      </p:sp>
    </p:spTree>
    <p:extLst>
      <p:ext uri="{BB962C8B-B14F-4D97-AF65-F5344CB8AC3E}">
        <p14:creationId xmlns:p14="http://schemas.microsoft.com/office/powerpoint/2010/main" val="125702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III.</a:t>
            </a:r>
            <a:r>
              <a:rPr lang="en-US" sz="4000" b="1" dirty="0">
                <a:solidFill>
                  <a:schemeClr val="bg1"/>
                </a:solidFill>
              </a:rPr>
              <a:t> We have an eternal inheritance!</a:t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4725" y="5658679"/>
            <a:ext cx="8915400" cy="133922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2"/>
                </a:solidFill>
              </a:rPr>
              <a:t>Verses 24-28 &amp; Revelation 21</a:t>
            </a:r>
          </a:p>
        </p:txBody>
      </p:sp>
    </p:spTree>
    <p:extLst>
      <p:ext uri="{BB962C8B-B14F-4D97-AF65-F5344CB8AC3E}">
        <p14:creationId xmlns:p14="http://schemas.microsoft.com/office/powerpoint/2010/main" val="308891112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</TotalTime>
  <Words>180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Wisp</vt:lpstr>
      <vt:lpstr>“We Have an Eternal Inheritance!” 1 Corinthians 15:12-28</vt:lpstr>
      <vt:lpstr>I. If Christ has not risen, then our faith is futile and we are hopeless</vt:lpstr>
      <vt:lpstr>This hope…</vt:lpstr>
      <vt:lpstr>II. Christ’s resurrection is the very thing that makes eternity in God’s kingdom possible</vt:lpstr>
      <vt:lpstr>III. We have an eternal inheritance!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“We Have an Eternal Inheritance!”</dc:title>
  <dc:creator>User1</dc:creator>
  <cp:lastModifiedBy>User1</cp:lastModifiedBy>
  <cp:revision>6</cp:revision>
  <dcterms:created xsi:type="dcterms:W3CDTF">2016-03-21T17:41:45Z</dcterms:created>
  <dcterms:modified xsi:type="dcterms:W3CDTF">2016-03-23T19:54:40Z</dcterms:modified>
</cp:coreProperties>
</file>