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5f1a87d726364216"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63" r:id="rId2"/>
    <p:sldId id="285" r:id="rId3"/>
    <p:sldId id="277" r:id="rId4"/>
    <p:sldId id="283" r:id="rId5"/>
    <p:sldId id="284" r:id="rId6"/>
    <p:sldId id="278" r:id="rId7"/>
    <p:sldId id="275" r:id="rId8"/>
    <p:sldId id="262" r:id="rId9"/>
    <p:sldId id="257" r:id="rId10"/>
    <p:sldId id="294" r:id="rId11"/>
    <p:sldId id="290" r:id="rId12"/>
    <p:sldId id="291" r:id="rId13"/>
    <p:sldId id="293" r:id="rId14"/>
    <p:sldId id="287" r:id="rId15"/>
    <p:sldId id="289" r:id="rId16"/>
    <p:sldId id="292" r:id="rId17"/>
    <p:sldId id="288" r:id="rId18"/>
    <p:sldId id="286" r:id="rId19"/>
    <p:sldId id="274" r:id="rId20"/>
    <p:sldId id="273" r:id="rId21"/>
    <p:sldId id="267" r:id="rId22"/>
    <p:sldId id="295" r:id="rId23"/>
    <p:sldId id="266" r:id="rId24"/>
    <p:sldId id="261" r:id="rId25"/>
    <p:sldId id="260" r:id="rId26"/>
    <p:sldId id="269" r:id="rId27"/>
    <p:sldId id="27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718" autoAdjust="0"/>
  </p:normalViewPr>
  <p:slideViewPr>
    <p:cSldViewPr>
      <p:cViewPr varScale="1">
        <p:scale>
          <a:sx n="88" d="100"/>
          <a:sy n="88" d="100"/>
        </p:scale>
        <p:origin x="-46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17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0928EF-8A55-47ED-962D-399CA045FDB1}" type="datetimeFigureOut">
              <a:rPr lang="en-US" smtClean="0"/>
              <a:pPr/>
              <a:t>8/19/2015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A3823B-97D3-41B9-8B1A-396EA6E5FA31}" type="slidenum">
              <a:rPr lang="en-US" smtClean="0"/>
              <a:pPr/>
              <a:t>‹#›</a:t>
            </a:fld>
            <a:endParaRPr lang="en-US"/>
          </a:p>
        </p:txBody>
      </p:sp>
    </p:spTree>
    <p:extLst>
      <p:ext uri="{BB962C8B-B14F-4D97-AF65-F5344CB8AC3E}">
        <p14:creationId xmlns:p14="http://schemas.microsoft.com/office/powerpoint/2010/main" val="40836916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TopGround.jpg"/>
          <p:cNvPicPr>
            <a:picLocks noChangeAspect="1"/>
          </p:cNvPicPr>
          <p:nvPr userDrawn="1"/>
        </p:nvPicPr>
        <p:blipFill>
          <a:blip r:embed="rId2" cstate="print"/>
          <a:stretch>
            <a:fillRect/>
          </a:stretch>
        </p:blipFill>
        <p:spPr>
          <a:xfrm>
            <a:off x="-152400" y="0"/>
            <a:ext cx="9296400" cy="6858000"/>
          </a:xfrm>
          <a:prstGeom prst="rect">
            <a:avLst/>
          </a:prstGeom>
        </p:spPr>
      </p:pic>
      <p:sp>
        <p:nvSpPr>
          <p:cNvPr id="2" name="Title 1"/>
          <p:cNvSpPr>
            <a:spLocks noGrp="1"/>
          </p:cNvSpPr>
          <p:nvPr>
            <p:ph type="ctrTitle" hasCustomPrompt="1"/>
          </p:nvPr>
        </p:nvSpPr>
        <p:spPr>
          <a:xfrm>
            <a:off x="3712464" y="1673352"/>
            <a:ext cx="4745736" cy="2441448"/>
          </a:xfrm>
        </p:spPr>
        <p:txBody>
          <a:bodyPr/>
          <a:lstStyle>
            <a:lvl1pPr algn="r">
              <a:defRPr sz="4000" b="1" i="0"/>
            </a:lvl1pPr>
          </a:lstStyle>
          <a:p>
            <a:r>
              <a:rPr lang="en-US" dirty="0" smtClean="0"/>
              <a:t>Click to edit Title of Presentation</a:t>
            </a:r>
            <a:endParaRPr lang="en-US" dirty="0"/>
          </a:p>
        </p:txBody>
      </p:sp>
      <p:sp>
        <p:nvSpPr>
          <p:cNvPr id="3" name="Subtitle 2"/>
          <p:cNvSpPr>
            <a:spLocks noGrp="1"/>
          </p:cNvSpPr>
          <p:nvPr>
            <p:ph type="subTitle" idx="1" hasCustomPrompt="1"/>
          </p:nvPr>
        </p:nvSpPr>
        <p:spPr>
          <a:xfrm>
            <a:off x="5513832" y="4498848"/>
            <a:ext cx="2953512" cy="530352"/>
          </a:xfrm>
        </p:spPr>
        <p:txBody>
          <a:bodyPr/>
          <a:lstStyle>
            <a:lvl1pPr marL="0" indent="0" algn="r">
              <a:buNone/>
              <a:defRPr sz="2400" b="1"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date</a:t>
            </a:r>
            <a:endParaRPr lang="en-US" dirty="0"/>
          </a:p>
        </p:txBody>
      </p:sp>
      <p:sp>
        <p:nvSpPr>
          <p:cNvPr id="6" name="Text Placeholder 5"/>
          <p:cNvSpPr>
            <a:spLocks noGrp="1"/>
          </p:cNvSpPr>
          <p:nvPr>
            <p:ph type="body" sz="quarter" idx="10" hasCustomPrompt="1"/>
          </p:nvPr>
        </p:nvSpPr>
        <p:spPr>
          <a:xfrm>
            <a:off x="5867400" y="5257800"/>
            <a:ext cx="2517648" cy="1216152"/>
          </a:xfrm>
        </p:spPr>
        <p:txBody>
          <a:bodyPr>
            <a:normAutofit/>
          </a:bodyPr>
          <a:lstStyle>
            <a:lvl1pPr algn="r">
              <a:buNone/>
              <a:defRPr sz="2000" baseline="0"/>
            </a:lvl1pPr>
          </a:lstStyle>
          <a:p>
            <a:pPr lvl="0"/>
            <a:r>
              <a:rPr lang="en-US" dirty="0" smtClean="0"/>
              <a:t>Presenters go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hasCustomPrompt="1"/>
          </p:nvPr>
        </p:nvSpPr>
        <p:spPr>
          <a:xfrm>
            <a:off x="6629400" y="274638"/>
            <a:ext cx="2057400" cy="5851525"/>
          </a:xfrm>
        </p:spPr>
        <p:txBody>
          <a:bodyPr vert="eaVert">
            <a:normAutofit/>
          </a:bodyPr>
          <a:lstStyle>
            <a:lvl1pPr>
              <a:defRPr sz="3600" b="1" i="0" baseline="0">
                <a:solidFill>
                  <a:srgbClr val="DC241F"/>
                </a:solidFill>
              </a:defRPr>
            </a:lvl1pPr>
          </a:lstStyle>
          <a:p>
            <a:r>
              <a:rPr lang="en-US" dirty="0" smtClean="0"/>
              <a:t>Vertical Title and Text</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0" name="Straight Connector 9"/>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0" name="Straight Connector 9"/>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_2">
    <p:spTree>
      <p:nvGrpSpPr>
        <p:cNvPr id="1" name=""/>
        <p:cNvGrpSpPr/>
        <p:nvPr/>
      </p:nvGrpSpPr>
      <p:grpSpPr>
        <a:xfrm>
          <a:off x="0" y="0"/>
          <a:ext cx="0" cy="0"/>
          <a:chOff x="0" y="0"/>
          <a:chExt cx="0" cy="0"/>
        </a:xfrm>
      </p:grpSpPr>
      <p:pic>
        <p:nvPicPr>
          <p:cNvPr id="5" name="Picture 4" descr="blankwlogo.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_1">
    <p:spTree>
      <p:nvGrpSpPr>
        <p:cNvPr id="1" name=""/>
        <p:cNvGrpSpPr/>
        <p:nvPr/>
      </p:nvGrpSpPr>
      <p:grpSpPr>
        <a:xfrm>
          <a:off x="0" y="0"/>
          <a:ext cx="0" cy="0"/>
          <a:chOff x="0" y="0"/>
          <a:chExt cx="0" cy="0"/>
        </a:xfrm>
      </p:grpSpPr>
      <p:pic>
        <p:nvPicPr>
          <p:cNvPr id="5" name="Picture 4"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0" name="Straight Connector 9"/>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
        <p:nvSpPr>
          <p:cNvPr id="7" name="Media Placeholder 6"/>
          <p:cNvSpPr>
            <a:spLocks noGrp="1"/>
          </p:cNvSpPr>
          <p:nvPr>
            <p:ph type="media" sz="quarter" idx="13" hasCustomPrompt="1"/>
          </p:nvPr>
        </p:nvSpPr>
        <p:spPr>
          <a:xfrm>
            <a:off x="1600200" y="1609344"/>
            <a:ext cx="5943600" cy="3657600"/>
          </a:xfrm>
        </p:spPr>
        <p:txBody>
          <a:bodyPr>
            <a:normAutofit/>
          </a:bodyPr>
          <a:lstStyle>
            <a:lvl1pPr algn="ctr">
              <a:buNone/>
              <a:defRPr sz="2000"/>
            </a:lvl1pPr>
          </a:lstStyle>
          <a:p>
            <a:r>
              <a:rPr lang="en-US" dirty="0" smtClean="0"/>
              <a:t>Click to enter media file (picture, graphic, video) centered on page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_2">
    <p:spTree>
      <p:nvGrpSpPr>
        <p:cNvPr id="1" name=""/>
        <p:cNvGrpSpPr/>
        <p:nvPr/>
      </p:nvGrpSpPr>
      <p:grpSpPr>
        <a:xfrm>
          <a:off x="0" y="0"/>
          <a:ext cx="0" cy="0"/>
          <a:chOff x="0" y="0"/>
          <a:chExt cx="0" cy="0"/>
        </a:xfrm>
      </p:grpSpPr>
      <p:pic>
        <p:nvPicPr>
          <p:cNvPr id="7" name="Picture 6" descr="transi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2286000" y="2743200"/>
            <a:ext cx="6400800" cy="1349375"/>
          </a:xfrm>
        </p:spPr>
        <p:txBody>
          <a:bodyPr anchor="t">
            <a:normAutofit/>
          </a:bodyPr>
          <a:lstStyle>
            <a:lvl1pPr algn="r">
              <a:defRPr sz="2800" b="0" cap="none" baseline="0"/>
            </a:lvl1pPr>
          </a:lstStyle>
          <a:p>
            <a:r>
              <a:rPr lang="en-US" dirty="0" smtClean="0"/>
              <a:t>Click to enter Transition Text</a:t>
            </a:r>
            <a:br>
              <a:rPr lang="en-US" dirty="0" smtClean="0"/>
            </a:b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_3">
    <p:spTree>
      <p:nvGrpSpPr>
        <p:cNvPr id="1" name=""/>
        <p:cNvGrpSpPr/>
        <p:nvPr/>
      </p:nvGrpSpPr>
      <p:grpSpPr>
        <a:xfrm>
          <a:off x="0" y="0"/>
          <a:ext cx="0" cy="0"/>
          <a:chOff x="0" y="0"/>
          <a:chExt cx="0" cy="0"/>
        </a:xfrm>
      </p:grpSpPr>
      <p:pic>
        <p:nvPicPr>
          <p:cNvPr id="3" name="Picture 2" descr="end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3886200" y="381000"/>
            <a:ext cx="4648200" cy="3810000"/>
          </a:xfrm>
        </p:spPr>
        <p:txBody>
          <a:bodyPr>
            <a:normAutofit/>
          </a:bodyPr>
          <a:lstStyle>
            <a:lvl1pPr indent="0" algn="r">
              <a:spcBef>
                <a:spcPts val="300"/>
              </a:spcBef>
              <a:spcAft>
                <a:spcPts val="0"/>
              </a:spcAft>
              <a:buNone/>
              <a:defRPr sz="2000"/>
            </a:lvl1pPr>
          </a:lstStyle>
          <a:p>
            <a:pPr lvl="0"/>
            <a:r>
              <a:rPr lang="en-US" dirty="0" smtClean="0"/>
              <a:t>Click to enter transition text</a:t>
            </a:r>
          </a:p>
        </p:txBody>
      </p:sp>
      <p:sp>
        <p:nvSpPr>
          <p:cNvPr id="7" name="Text Placeholder 6"/>
          <p:cNvSpPr>
            <a:spLocks noGrp="1"/>
          </p:cNvSpPr>
          <p:nvPr>
            <p:ph type="body" sz="quarter" idx="11" hasCustomPrompt="1"/>
          </p:nvPr>
        </p:nvSpPr>
        <p:spPr>
          <a:xfrm>
            <a:off x="5715000" y="5257800"/>
            <a:ext cx="2819400" cy="457200"/>
          </a:xfrm>
        </p:spPr>
        <p:txBody>
          <a:bodyPr>
            <a:normAutofit/>
          </a:bodyPr>
          <a:lstStyle>
            <a:lvl1pPr indent="0" algn="r">
              <a:buNone/>
              <a:defRPr sz="2000"/>
            </a:lvl1pPr>
          </a:lstStyle>
          <a:p>
            <a:pPr lvl="0"/>
            <a:r>
              <a:rPr lang="en-US" dirty="0" smtClean="0"/>
              <a:t>www.stroock.com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defRPr sz="3600" b="1" i="0" baseline="0">
                <a:solidFill>
                  <a:schemeClr val="accent2"/>
                </a:solidFill>
              </a:defRPr>
            </a:lvl1pPr>
          </a:lstStyle>
          <a:p>
            <a:r>
              <a:rPr lang="en-US" dirty="0" smtClean="0"/>
              <a:t>Title and Content</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3" name="Straight Connector 12"/>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4000" b="1" cap="all" baseline="0">
                <a:solidFill>
                  <a:srgbClr val="DC241F"/>
                </a:solidFill>
              </a:defRPr>
            </a:lvl1pPr>
          </a:lstStyle>
          <a:p>
            <a:r>
              <a:rPr lang="en-US" dirty="0" smtClean="0"/>
              <a:t>Section head</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7BBAFC-5C36-4532-BE6A-14BB2F88F787}" type="slidenum">
              <a:rPr lang="en-US" smtClean="0"/>
              <a:pPr/>
              <a:t>‹#›</a:t>
            </a:fld>
            <a:endParaRPr lang="en-US" dirty="0"/>
          </a:p>
        </p:txBody>
      </p:sp>
      <p:cxnSp>
        <p:nvCxnSpPr>
          <p:cNvPr id="8" name="Straight Connector 7"/>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defRPr sz="3600" b="1" i="0" baseline="0">
                <a:solidFill>
                  <a:srgbClr val="DC241F"/>
                </a:solidFill>
              </a:defRPr>
            </a:lvl1pPr>
          </a:lstStyle>
          <a:p>
            <a:r>
              <a:rPr lang="en-US" dirty="0" smtClean="0"/>
              <a:t>Two Content</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0" name="Straight Connector 9"/>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defRPr sz="3600" b="1" i="0" baseline="0">
                <a:solidFill>
                  <a:srgbClr val="DC241F"/>
                </a:solidFill>
              </a:defRPr>
            </a:lvl1pPr>
          </a:lstStyle>
          <a:p>
            <a:r>
              <a:rPr lang="en-US" dirty="0" smtClean="0"/>
              <a:t>Comparison</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Comparison From</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Comparison To</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Second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2" name="Straight Connector 11"/>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defRPr sz="3600" baseline="0">
                <a:solidFill>
                  <a:srgbClr val="DC241F"/>
                </a:solidFill>
              </a:defRPr>
            </a:lvl1pPr>
          </a:lstStyle>
          <a:p>
            <a:r>
              <a:rPr lang="en-US" dirty="0" smtClean="0"/>
              <a:t>Title Only</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7BBAFC-5C36-4532-BE6A-14BB2F88F787}" type="slidenum">
              <a:rPr lang="en-US" smtClean="0"/>
              <a:pPr/>
              <a:t>‹#›</a:t>
            </a:fld>
            <a:endParaRPr lang="en-US" dirty="0"/>
          </a:p>
        </p:txBody>
      </p:sp>
      <p:cxnSp>
        <p:nvCxnSpPr>
          <p:cNvPr id="8" name="Straight Connector 7"/>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blankwlogo.jpg"/>
          <p:cNvPicPr>
            <a:picLocks noChangeAspect="1"/>
          </p:cNvPicPr>
          <p:nvPr userDrawn="1"/>
        </p:nvPicPr>
        <p:blipFill>
          <a:blip r:embed="rId2" cstate="print"/>
          <a:stretch>
            <a:fillRect/>
          </a:stretch>
        </p:blipFill>
        <p:spPr>
          <a:xfrm>
            <a:off x="2028" y="0"/>
            <a:ext cx="9139943" cy="6858000"/>
          </a:xfrm>
          <a:prstGeom prst="rect">
            <a:avLst/>
          </a:prstGeom>
        </p:spPr>
      </p:pic>
      <p:sp>
        <p:nvSpPr>
          <p:cNvPr id="2" name="Title 1"/>
          <p:cNvSpPr>
            <a:spLocks noGrp="1"/>
          </p:cNvSpPr>
          <p:nvPr>
            <p:ph type="title" hasCustomPrompt="1"/>
          </p:nvPr>
        </p:nvSpPr>
        <p:spPr>
          <a:xfrm>
            <a:off x="457200" y="273050"/>
            <a:ext cx="3008313" cy="1162050"/>
          </a:xfrm>
        </p:spPr>
        <p:txBody>
          <a:bodyPr anchor="b"/>
          <a:lstStyle>
            <a:lvl1pPr algn="l">
              <a:defRPr sz="2000" b="1" baseline="0">
                <a:solidFill>
                  <a:srgbClr val="DC241F"/>
                </a:solidFill>
              </a:defRPr>
            </a:lvl1pPr>
          </a:lstStyle>
          <a:p>
            <a:r>
              <a:rPr lang="en-US" dirty="0" smtClean="0"/>
              <a:t>Content with Caption</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Content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0" name="Straight Connector 9"/>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1792288" y="4800600"/>
            <a:ext cx="5486400" cy="566738"/>
          </a:xfrm>
        </p:spPr>
        <p:txBody>
          <a:bodyPr anchor="b"/>
          <a:lstStyle>
            <a:lvl1pPr algn="l">
              <a:defRPr sz="2000" b="1" baseline="0">
                <a:solidFill>
                  <a:schemeClr val="accent2"/>
                </a:solidFill>
              </a:defRPr>
            </a:lvl1pPr>
          </a:lstStyle>
          <a:p>
            <a:r>
              <a:rPr lang="en-US" dirty="0" smtClean="0"/>
              <a:t>Picture with Caption</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Content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0" name="Straight Connector 9"/>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blankw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defRPr sz="3600" b="1" i="0" baseline="0">
                <a:solidFill>
                  <a:srgbClr val="DC241F"/>
                </a:solidFill>
              </a:defRPr>
            </a:lvl1pPr>
          </a:lstStyle>
          <a:p>
            <a:r>
              <a:rPr lang="en-US" dirty="0" smtClean="0"/>
              <a:t>Title and Vertical Text</a:t>
            </a:r>
            <a:endParaRPr lang="en-US" dirty="0"/>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D2609-8BDC-49B2-8685-BE38F7122CC4}" type="slidenum">
              <a:rPr lang="en-US" smtClean="0"/>
              <a:pPr/>
              <a:t>‹#›</a:t>
            </a:fld>
            <a:endParaRPr lang="en-US" dirty="0"/>
          </a:p>
        </p:txBody>
      </p:sp>
      <p:cxnSp>
        <p:nvCxnSpPr>
          <p:cNvPr id="13" name="Straight Connector 12"/>
          <p:cNvCxnSpPr/>
          <p:nvPr userDrawn="1"/>
        </p:nvCxnSpPr>
        <p:spPr>
          <a:xfrm>
            <a:off x="457200" y="6248400"/>
            <a:ext cx="8229600" cy="0"/>
          </a:xfrm>
          <a:prstGeom prst="line">
            <a:avLst/>
          </a:prstGeom>
          <a:ln w="38100">
            <a:solidFill>
              <a:srgbClr val="DC2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83" r:id="rId2"/>
    <p:sldLayoutId id="2147483682" r:id="rId3"/>
    <p:sldLayoutId id="2147483684" r:id="rId4"/>
    <p:sldLayoutId id="2147483685" r:id="rId5"/>
    <p:sldLayoutId id="2147483686" r:id="rId6"/>
    <p:sldLayoutId id="2147483687" r:id="rId7"/>
    <p:sldLayoutId id="2147483688" r:id="rId8"/>
    <p:sldLayoutId id="2147483689" r:id="rId9"/>
    <p:sldLayoutId id="2147483690" r:id="rId10"/>
    <p:sldLayoutId id="2147483662" r:id="rId11"/>
    <p:sldLayoutId id="2147483664" r:id="rId12"/>
    <p:sldLayoutId id="2147483679" r:id="rId13"/>
    <p:sldLayoutId id="2147483663" r:id="rId14"/>
    <p:sldLayoutId id="214748366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2062103"/>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“Before I formed you in the womb I knew you; Before you were born I sanctified you; I ordained you a prophet to the nations.” – Jeremiah 1:5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88635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2226" name="Picture 2" descr="E:\Slide Photos\Jesus Time.jpg"/>
          <p:cNvPicPr>
            <a:picLocks noChangeAspect="1" noChangeArrowheads="1"/>
          </p:cNvPicPr>
          <p:nvPr/>
        </p:nvPicPr>
        <p:blipFill>
          <a:blip r:embed="rId2" cstate="print"/>
          <a:srcRect/>
          <a:stretch>
            <a:fillRect/>
          </a:stretch>
        </p:blipFill>
        <p:spPr bwMode="auto">
          <a:xfrm>
            <a:off x="2286000" y="417195"/>
            <a:ext cx="4425962" cy="5831205"/>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5058" name="Picture 2" descr="E:\IMG_3361.JPG"/>
          <p:cNvPicPr>
            <a:picLocks noChangeAspect="1" noChangeArrowheads="1"/>
          </p:cNvPicPr>
          <p:nvPr/>
        </p:nvPicPr>
        <p:blipFill>
          <a:blip r:embed="rId2" cstate="print"/>
          <a:srcRect/>
          <a:stretch>
            <a:fillRect/>
          </a:stretch>
        </p:blipFill>
        <p:spPr bwMode="auto">
          <a:xfrm>
            <a:off x="736600" y="590550"/>
            <a:ext cx="7670800" cy="56769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026" name="Picture 2" descr="F:\Slide Photos\Color 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304800"/>
            <a:ext cx="46291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1202" name="Picture 2" descr="E:\IMG_3367.JPG"/>
          <p:cNvPicPr>
            <a:picLocks noChangeAspect="1" noChangeArrowheads="1"/>
          </p:cNvPicPr>
          <p:nvPr/>
        </p:nvPicPr>
        <p:blipFill>
          <a:blip r:embed="rId2" cstate="print"/>
          <a:srcRect/>
          <a:stretch>
            <a:fillRect/>
          </a:stretch>
        </p:blipFill>
        <p:spPr bwMode="auto">
          <a:xfrm>
            <a:off x="736600" y="304800"/>
            <a:ext cx="7670800" cy="62484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8130" name="Picture 2" descr="E:\IMG_3370.JPG"/>
          <p:cNvPicPr>
            <a:picLocks noChangeAspect="1" noChangeArrowheads="1"/>
          </p:cNvPicPr>
          <p:nvPr/>
        </p:nvPicPr>
        <p:blipFill>
          <a:blip r:embed="rId2" cstate="print"/>
          <a:srcRect/>
          <a:stretch>
            <a:fillRect/>
          </a:stretch>
        </p:blipFill>
        <p:spPr bwMode="auto">
          <a:xfrm>
            <a:off x="1676400" y="381000"/>
            <a:ext cx="6137262" cy="6051512"/>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6082" name="Picture 2" descr="E:\IMG_3363.JPG"/>
          <p:cNvPicPr>
            <a:picLocks noChangeAspect="1" noChangeArrowheads="1"/>
          </p:cNvPicPr>
          <p:nvPr/>
        </p:nvPicPr>
        <p:blipFill>
          <a:blip r:embed="rId2" cstate="print"/>
          <a:srcRect/>
          <a:stretch>
            <a:fillRect/>
          </a:stretch>
        </p:blipFill>
        <p:spPr bwMode="auto">
          <a:xfrm>
            <a:off x="736600" y="457200"/>
            <a:ext cx="7670800" cy="59436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0178" name="Picture 2" descr="E:\IMG_3365.JPG"/>
          <p:cNvPicPr>
            <a:picLocks noChangeAspect="1" noChangeArrowheads="1"/>
          </p:cNvPicPr>
          <p:nvPr/>
        </p:nvPicPr>
        <p:blipFill>
          <a:blip r:embed="rId2" cstate="print"/>
          <a:srcRect/>
          <a:stretch>
            <a:fillRect/>
          </a:stretch>
        </p:blipFill>
        <p:spPr bwMode="auto">
          <a:xfrm>
            <a:off x="1790700" y="552450"/>
            <a:ext cx="5562600" cy="57531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7106" name="Picture 2" descr="E:\IMG_3369.JPG"/>
          <p:cNvPicPr>
            <a:picLocks noChangeAspect="1" noChangeArrowheads="1"/>
          </p:cNvPicPr>
          <p:nvPr/>
        </p:nvPicPr>
        <p:blipFill>
          <a:blip r:embed="rId2" cstate="print"/>
          <a:srcRect/>
          <a:stretch>
            <a:fillRect/>
          </a:stretch>
        </p:blipFill>
        <p:spPr bwMode="auto">
          <a:xfrm>
            <a:off x="736600" y="736600"/>
            <a:ext cx="7670800" cy="53848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9154" name="Picture 2" descr="E:\IMG_3366.JPG"/>
          <p:cNvPicPr>
            <a:picLocks noChangeAspect="1" noChangeArrowheads="1"/>
          </p:cNvPicPr>
          <p:nvPr/>
        </p:nvPicPr>
        <p:blipFill>
          <a:blip r:embed="rId2" cstate="print"/>
          <a:srcRect/>
          <a:stretch>
            <a:fillRect/>
          </a:stretch>
        </p:blipFill>
        <p:spPr bwMode="auto">
          <a:xfrm>
            <a:off x="2667000" y="228600"/>
            <a:ext cx="4029075" cy="6370579"/>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050" name="Picture 2" descr="F:\Ciacio Broth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65481"/>
            <a:ext cx="7543799" cy="569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7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38914" name="Picture 2" descr="E:\Catholic-rituals.jpg"/>
          <p:cNvPicPr>
            <a:picLocks noChangeAspect="1" noChangeArrowheads="1"/>
          </p:cNvPicPr>
          <p:nvPr/>
        </p:nvPicPr>
        <p:blipFill>
          <a:blip r:embed="rId2" cstate="print"/>
          <a:srcRect/>
          <a:stretch>
            <a:fillRect/>
          </a:stretch>
        </p:blipFill>
        <p:spPr bwMode="auto">
          <a:xfrm>
            <a:off x="1143000" y="1059276"/>
            <a:ext cx="6957376" cy="4808123"/>
          </a:xfrm>
          <a:prstGeom prst="rect">
            <a:avLst/>
          </a:prstGeom>
          <a:noFill/>
        </p:spPr>
      </p:pic>
      <p:pic>
        <p:nvPicPr>
          <p:cNvPr id="3" name="Picture 2" descr="E:\Catholic-rituals.jpg"/>
          <p:cNvPicPr>
            <a:picLocks noChangeAspect="1" noChangeArrowheads="1"/>
          </p:cNvPicPr>
          <p:nvPr/>
        </p:nvPicPr>
        <p:blipFill>
          <a:blip r:embed="rId2" cstate="print"/>
          <a:srcRect/>
          <a:stretch>
            <a:fillRect/>
          </a:stretch>
        </p:blipFill>
        <p:spPr bwMode="auto">
          <a:xfrm>
            <a:off x="1143000" y="1066800"/>
            <a:ext cx="6957376" cy="4808123"/>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026" name="Picture 2" descr="F:\Good Ne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54000"/>
            <a:ext cx="38100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2554545"/>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“The Lord is not slack concerning His promise, as some count slackness, but is longsuffering toward us, not willing that any should perish but that all should com to repentance.” – 2 Peter 3:9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25142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1569660"/>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“Do not be deceived, God is not mocked; for whatever a man sows, that he will also reap.” – </a:t>
            </a:r>
            <a:r>
              <a:rPr lang="en-US" sz="3200" dirty="0" err="1" smtClean="0">
                <a:solidFill>
                  <a:prstClr val="white"/>
                </a:solidFill>
                <a:latin typeface="Candara" panose="020E0502030303020204" pitchFamily="34" charset="0"/>
              </a:rPr>
              <a:t>Galations</a:t>
            </a:r>
            <a:r>
              <a:rPr lang="en-US" sz="3200" dirty="0" smtClean="0">
                <a:solidFill>
                  <a:prstClr val="white"/>
                </a:solidFill>
                <a:latin typeface="Candara" panose="020E0502030303020204" pitchFamily="34" charset="0"/>
              </a:rPr>
              <a:t> 6:7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2841259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1569660"/>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“There are many plans in a man’s heart, nevertheless the Lord’s counsel – THAT will stand.” – Proverbs 19:21 </a:t>
            </a:r>
            <a:r>
              <a:rPr lang="en-US" sz="1600" dirty="0" smtClean="0">
                <a:solidFill>
                  <a:prstClr val="white"/>
                </a:solidFill>
                <a:latin typeface="Candara" panose="020E0502030303020204" pitchFamily="34" charset="0"/>
              </a:rPr>
              <a:t>(NKJV) (Emphasis mine.)</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339212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2062103"/>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“And we know that all things work together for good to those who love God, to those who are called according to His purpose.” – Romans 8:28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89832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2062103"/>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“Trust in the Lord with all your heart and lean not on your own understanding; In all your ways acknowledge Him, and He shall direct your paths.” – Proverbs 3:5-6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396898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2062103"/>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“Not everyone who says to Me, ‘Lord, Lord’, shall enter the kingdom of heaven, but he who does the will of My Father in heaven.” – Matthew 7:21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195722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3539430"/>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“For I am persuaded that neither death nor life, nor angels nor principalities nor powers, nor things present nor things to come, nor height nor depth, nor any other created things, shall be able to separate us from the love of God which is in Christ Jesus our Lord.” – Romans 8:38-39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215999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3010" name="Picture 2" descr="E:\Rosary.png"/>
          <p:cNvPicPr>
            <a:picLocks noChangeAspect="1" noChangeArrowheads="1"/>
          </p:cNvPicPr>
          <p:nvPr/>
        </p:nvPicPr>
        <p:blipFill>
          <a:blip r:embed="rId2" cstate="print"/>
          <a:srcRect/>
          <a:stretch>
            <a:fillRect/>
          </a:stretch>
        </p:blipFill>
        <p:spPr bwMode="auto">
          <a:xfrm>
            <a:off x="990600" y="990600"/>
            <a:ext cx="7505699" cy="5003799"/>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0962" name="Picture 2" descr="E:\confessional.jpg"/>
          <p:cNvPicPr>
            <a:picLocks noChangeAspect="1" noChangeArrowheads="1"/>
          </p:cNvPicPr>
          <p:nvPr/>
        </p:nvPicPr>
        <p:blipFill>
          <a:blip r:embed="rId2" cstate="print"/>
          <a:srcRect/>
          <a:stretch>
            <a:fillRect/>
          </a:stretch>
        </p:blipFill>
        <p:spPr bwMode="auto">
          <a:xfrm>
            <a:off x="2362200" y="1066800"/>
            <a:ext cx="4419600" cy="5126736"/>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39938" name="Picture 2" descr="E:\2455-Confessional-Prie-Dieu.jpg"/>
          <p:cNvPicPr>
            <a:picLocks noChangeAspect="1" noChangeArrowheads="1"/>
          </p:cNvPicPr>
          <p:nvPr/>
        </p:nvPicPr>
        <p:blipFill>
          <a:blip r:embed="rId2" cstate="print"/>
          <a:srcRect/>
          <a:stretch>
            <a:fillRect/>
          </a:stretch>
        </p:blipFill>
        <p:spPr bwMode="auto">
          <a:xfrm>
            <a:off x="2819400" y="685800"/>
            <a:ext cx="3183065" cy="58674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41986" name="Picture 2" descr="E:\facetoface.jpg"/>
          <p:cNvPicPr>
            <a:picLocks noChangeAspect="1" noChangeArrowheads="1"/>
          </p:cNvPicPr>
          <p:nvPr/>
        </p:nvPicPr>
        <p:blipFill>
          <a:blip r:embed="rId2" cstate="print"/>
          <a:srcRect/>
          <a:stretch>
            <a:fillRect/>
          </a:stretch>
        </p:blipFill>
        <p:spPr bwMode="auto">
          <a:xfrm>
            <a:off x="762000" y="889000"/>
            <a:ext cx="7620000" cy="5080000"/>
          </a:xfrm>
          <a:prstGeom prst="rect">
            <a:avLst/>
          </a:prstGeom>
          <a:noFill/>
        </p:spPr>
      </p:pic>
    </p:spTree>
    <p:extLst>
      <p:ext uri="{BB962C8B-B14F-4D97-AF65-F5344CB8AC3E}">
        <p14:creationId xmlns:p14="http://schemas.microsoft.com/office/powerpoint/2010/main" val="255698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3074" name="Picture 2" descr="F:\Throat Bles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685800"/>
            <a:ext cx="7514167"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53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1077218"/>
          </a:xfrm>
          <a:prstGeom prst="rect">
            <a:avLst/>
          </a:prstGeom>
          <a:noFill/>
        </p:spPr>
        <p:txBody>
          <a:bodyPr wrap="square" rtlCol="0">
            <a:spAutoFit/>
          </a:bodyPr>
          <a:lstStyle/>
          <a:p>
            <a:r>
              <a:rPr lang="en-US" sz="3200" dirty="0" smtClean="0">
                <a:solidFill>
                  <a:prstClr val="white"/>
                </a:solidFill>
                <a:latin typeface="Candara" panose="020E0502030303020204" pitchFamily="34" charset="0"/>
              </a:rPr>
              <a:t>“A man’s heart plans his way, but the Lord directs his steps.” – Proverbs 16:9 </a:t>
            </a:r>
            <a:r>
              <a:rPr lang="en-US" sz="1600" dirty="0" smtClean="0">
                <a:solidFill>
                  <a:prstClr val="white"/>
                </a:solidFill>
                <a:latin typeface="Candara" panose="020E0502030303020204" pitchFamily="34" charset="0"/>
              </a:rPr>
              <a:t>(NKJV)</a:t>
            </a:r>
            <a:endParaRPr lang="en-US" sz="16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2494573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914400" y="1600200"/>
            <a:ext cx="7620000" cy="2062103"/>
          </a:xfrm>
          <a:prstGeom prst="rect">
            <a:avLst/>
          </a:prstGeom>
          <a:noFill/>
        </p:spPr>
        <p:txBody>
          <a:bodyPr wrap="square" rtlCol="0">
            <a:spAutoFit/>
          </a:bodyPr>
          <a:lstStyle/>
          <a:p>
            <a:r>
              <a:rPr lang="en-US" sz="3200" dirty="0" smtClean="0">
                <a:latin typeface="Candara" panose="020E0502030303020204" pitchFamily="34" charset="0"/>
              </a:rPr>
              <a:t>“For I know the thoughts that I think towards you, says the Lord, thoughts of peace and not of evil, to give you a future and a hope.” – Jeremiah 29:11 </a:t>
            </a:r>
            <a:r>
              <a:rPr lang="en-US" sz="1600" dirty="0" smtClean="0">
                <a:latin typeface="Candara" panose="020E0502030303020204" pitchFamily="34" charset="0"/>
              </a:rPr>
              <a:t>(NKJV)</a:t>
            </a:r>
            <a:endParaRPr lang="en-US"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troock">
      <a:dk1>
        <a:sysClr val="windowText" lastClr="000000"/>
      </a:dk1>
      <a:lt1>
        <a:sysClr val="window" lastClr="FFFFFF"/>
      </a:lt1>
      <a:dk2>
        <a:srgbClr val="1F497D"/>
      </a:dk2>
      <a:lt2>
        <a:srgbClr val="EEECE1"/>
      </a:lt2>
      <a:accent1>
        <a:srgbClr val="4F81BD"/>
      </a:accent1>
      <a:accent2>
        <a:srgbClr val="DC241F"/>
      </a:accent2>
      <a:accent3>
        <a:srgbClr val="9BBB59"/>
      </a:accent3>
      <a:accent4>
        <a:srgbClr val="8064A2"/>
      </a:accent4>
      <a:accent5>
        <a:srgbClr val="4BACC6"/>
      </a:accent5>
      <a:accent6>
        <a:srgbClr val="F79646"/>
      </a:accent6>
      <a:hlink>
        <a:srgbClr val="0000FF"/>
      </a:hlink>
      <a:folHlink>
        <a:srgbClr val="800080"/>
      </a:folHlink>
    </a:clrScheme>
    <a:fontScheme name="Strooc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_rels/customUI14.xml.rels><?xml version="1.0" encoding="UTF-8" standalone="yes"?>
<Relationships xmlns="http://schemas.openxmlformats.org/package/2006/relationships"><Relationship Id="phone" Type="http://schemas.openxmlformats.org/officeDocument/2006/relationships/image" Target="images/phone.jpg"/></Relationships>
</file>

<file path=customUI/customUI14.xml><?xml version="1.0" encoding="utf-8"?>
<customUI xmlns="http://schemas.microsoft.com/office/2009/07/customui">
  <backstage>
    <tab idMso="TabRecent" visible="false"/>
    <tab idMso="TabInfo" visible="true">
      <firstColumn>
        <group idMso="GroupVersions" visible="false"/>
      </firstColumn>
    </tab>
    <tab idMso="TabShare" visible="true">
      <firstColumn>
        <taskFormGroup idMso="GroupShare">
          <category idMso="Share">
            <task idMso="SendUsingEmail">
              <group idMso="GroupSendUsingEmail" visible="true"/>
              <group idMso="GroupSendAsAttachment" visible="true"/>
              <group idMso="GroupSendAsLink" visible="true"/>
              <group idMso="GroupSendAsPdf" visible="true"/>
              <group idMso="GroupSendAsXps" visible="true"/>
              <group idMso="GroupSendAsInternetFax" visible="false"/>
            </task>
            <task idMso="FileSaveToSharePoint" visible="false"/>
            <task idMso="FilePublishSlides" visible="false"/>
            <task idMso="SendByInstantMessage" visible="false"/>
          </category>
        </taskFormGroup>
      </firstColumn>
    </tab>
    <tab idMso="TabHelp" visible="true">
      <firstColumn>
        <taskFormGroup idMso="GroupContactMicrosoft">
          <category idMso="HelpAndTraining">
            <task idMso="Help" visible="true"/>
            <task idMso="HelpGettingStarted" visible="true"/>
            <task idMso="HelpContactMicrosoft" visible="false"/>
            <task id="ContactHelpDesk" insertAfterMso="HelpGettingStarted" label="Contact the HelpDesk" imageMso="HelpContactMicrosoft">
              <group id="GroupContactHelpDesk" label="Contact the HelpDesk">
                <topItems>
                  <labelControl id="BillboardHelpDeskRowOne" label="Need help with PowerPoint specifics?  Get in touch with the SSL HelpDesk:"/>
                  <layoutContainer id="BillboardHelpDeskRowTwo" layoutChildren="horizontal">
                    <imageControl id="BillboardHelpDeskRowTwoBullet" imageMso="_1"/>
                    <labelControl id="BillboardHelpDeskRowTwoLabel" label="By phone in the office at 796171"/>
                  </layoutContainer>
                  <layoutContainer id="BillboardHelpDeskRowThree" layoutChildren="horizontal">
                    <imageControl id="BillboardHelpDeskThreeBullet" imageMso="_2"/>
                    <labelControl id="BillboardHelpDeskRowThreeLabel" label="By phone outside the office at the toll-free number 888-806-6171"/>
                  </layoutContainer>
                  <layoutContainer id="BillboardHelpDeskRowFour" layoutChildren="horizontal">
                    <imageControl id="BillboardHelpDeskFourBullet" imageMso="_3"/>
                    <labelControl id="BillboardHelpDeskRowFourLabel" label="By sending an email to HELP DESK@stroock.com"/>
                  </layoutContainer>
                </topItems>
              </group>
            </task>
          </category>
          <category idMso="ToolsForWorkingWithOffice">
            <task idMso="ApplicationOptionsDialog" visible="true"/>
            <task idMso="ClickToRunStatusUpdates" visible="false"/>
            <task idMso="ProductUpdates" visible="false"/>
          </category>
        </taskFormGroup>
      </firstColumn>
    </tab>
  </backstage>
</customUI>
</file>

<file path=docProps/app.xml><?xml version="1.0" encoding="utf-8"?>
<Properties xmlns="http://schemas.openxmlformats.org/officeDocument/2006/extended-properties" xmlns:vt="http://schemas.openxmlformats.org/officeDocument/2006/docPropsVTypes">
  <Template>blank</Template>
  <TotalTime>0</TotalTime>
  <Words>365</Words>
  <Application>Microsoft Office PowerPoint</Application>
  <PresentationFormat>On-screen Show (4:3)</PresentationFormat>
  <Paragraphs>10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Stroock &amp; Stroock &amp; Lavan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Manglass, Joseph</dc:creator>
  <cp:lastModifiedBy>Manglass, Joseph</cp:lastModifiedBy>
  <cp:revision>59</cp:revision>
  <cp:lastPrinted>2015-08-17T20:13:53Z</cp:lastPrinted>
  <dcterms:created xsi:type="dcterms:W3CDTF">2015-08-14T15:06:03Z</dcterms:created>
  <dcterms:modified xsi:type="dcterms:W3CDTF">2015-08-19T20:25:47Z</dcterms:modified>
</cp:coreProperties>
</file>